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2" r:id="rId2"/>
    <p:sldId id="263" r:id="rId3"/>
    <p:sldId id="274" r:id="rId4"/>
    <p:sldId id="281" r:id="rId5"/>
    <p:sldId id="283" r:id="rId6"/>
    <p:sldId id="278" r:id="rId7"/>
    <p:sldId id="277" r:id="rId8"/>
    <p:sldId id="279" r:id="rId9"/>
    <p:sldId id="284" r:id="rId10"/>
    <p:sldId id="285" r:id="rId11"/>
    <p:sldId id="286" r:id="rId12"/>
    <p:sldId id="280" r:id="rId13"/>
    <p:sldId id="271" r:id="rId14"/>
    <p:sldId id="272" r:id="rId15"/>
    <p:sldId id="273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9C2E8537-EEB8-4148-A1B2-E18B7071B8F7}">
          <p14:sldIdLst>
            <p14:sldId id="262"/>
            <p14:sldId id="263"/>
            <p14:sldId id="274"/>
            <p14:sldId id="281"/>
            <p14:sldId id="283"/>
            <p14:sldId id="278"/>
            <p14:sldId id="277"/>
            <p14:sldId id="279"/>
            <p14:sldId id="284"/>
            <p14:sldId id="285"/>
            <p14:sldId id="286"/>
          </p14:sldIdLst>
        </p14:section>
        <p14:section name="Раздел без заголовка" id="{5B67ADC3-2770-4A2E-A3A0-6B6FB1E12970}">
          <p14:sldIdLst>
            <p14:sldId id="28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9E32E4-16FA-49AC-AF1E-F7938AE968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A2B75CF-E055-4022-82D8-D49B9D9F8D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62E9E5-504B-47F6-8812-A8CCD95AB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038B4BD-057D-4C65-9C71-84E165D4D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E47207-3713-4FE0-AAF4-5521112C0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444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300F82-D3A0-451B-BDCF-66EC43B9F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74A87DE-99D7-4B4B-BF37-2F0C3B4EB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F32AE6-575A-4286-87A7-FC85D11E9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638B8E-7A34-45F9-BC44-D5CA285BE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320A33-C8A6-4893-BD65-9FAD37F54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9468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BFFDC52-60A3-45C6-AC76-536F1C4C2C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87FA910-9123-4EA3-9FA4-EAD89D14FE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E88044-632D-42CC-AD6C-028BD077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F84B53-629E-4A8F-BCB5-94EEF8486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5D0D9F-E25C-4BAB-BF33-F48A30A01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4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8A436F-F96E-4837-BC4B-97F622994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9D9804-53F3-4D70-A9D9-E2BEE8A98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25E813-31FF-4178-8435-9C3B0F1AC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CFBF37-4B34-444F-AB5C-A7A890684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AD49F4-9706-4115-9A2C-5582D04DA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202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6DB409-3169-4802-B4D0-F036157B0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7E0FD3E-A5D7-4008-BCA3-0E44B6CB7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E06979-90E7-4DE5-87C5-590E51424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6EC389-62A4-42AB-BBF6-D0FCB61EB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B47324-BAF2-481B-AA81-BFB53C38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448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0B6D07-3B23-4030-A062-D62AC7433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1F6A0A-EE8C-420A-8030-7625D1E21E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6404D7-E17C-4BC2-B6D9-F3F3A7B884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43DD9B4-579E-4FA0-8225-FAA8CA72D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DEC4A8-1011-4D12-9D3C-9C78096C9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35BEB6-82CC-4C69-A2AB-1E8398AA8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816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199EAB-142F-4400-BF0D-9F95620F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8977A82-7DF0-41B0-8B01-C4C47B54D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8EA9C3-6599-46CB-ADC9-9B2089DEBB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90E729D-C53A-434C-AF8F-3CB6F37AA3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17918BD-A84F-4160-A01B-BA5788D94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33C1419-7B02-45B1-ADB2-5A9EC8F10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153431B-86B7-4712-A458-F9BD81A63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7C95E9-7D3F-49BC-A38E-2AA32E9C5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8813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4BBB27-A8CB-4B90-B787-AD90ED047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95C354C-B985-4B63-AA2D-0BDAFCAC7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1AA350A-EA4D-473B-9D51-D058F23C1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B3D719B-0A82-413A-8D3E-6A8EB8952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22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6A6239-2371-4B40-8F6B-D3AAA10D1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81561AE-7B06-4F50-BAF7-CF7B7CC7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BD919D6-E9BF-4A92-AC8C-0F7EEF370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598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A8B8C-2FD0-4EE3-AFFF-B284C3BD0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3D740A-209D-4BF1-B5DE-6842342DB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6077197-E2D0-4E59-BAE6-8C7C7B2D92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8DF978C-5321-4DBF-A757-30DD3EBF0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6D684C-E286-4C8F-81B3-5450891A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D63C24B-16E5-49CE-BF0F-7E7B23234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2953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1E22F-D317-4615-AD78-B35213E7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125067F-3E29-4EC7-9147-3D9A0EA34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2306DA-664C-4C88-A70A-C0362CC46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5754EF5-6E6F-479B-9B2E-A8BD56CA0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E9BB1D9-4A64-4117-975F-9CFACB1A9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E1CF3F-1F07-47AE-AC3A-3F1DEE2A5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399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B5452-A1E5-4978-968A-42F355DDE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C357286-9213-4E41-A9A7-269A831CC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4AA322-2E44-4645-8B74-EB50F953B4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84B7D-BA85-4604-BC4C-EF930BCDBFF3}" type="datetimeFigureOut">
              <a:rPr lang="ru-RU" smtClean="0"/>
              <a:t>30.12.2023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406E9D-BDBA-4428-A88C-E6694D086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BAA139-58F9-43AD-82B3-895DFA26F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24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55F41-2D2D-476E-A1E3-BBDD46A85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223" y="2134397"/>
            <a:ext cx="8102353" cy="2048522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РАЗРАБОТКА ПРОГРАММНЫХ МОДУЛЕЙ</a:t>
            </a: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b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Разработка приложения доставки еды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» </a:t>
            </a:r>
            <a:b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09.02.07.21.3.2(п).3</a:t>
            </a:r>
            <a:endParaRPr lang="ru-RU" sz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4CE24D3-AC69-437F-AE05-D3573D891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94089" y="4075644"/>
            <a:ext cx="3610437" cy="1651285"/>
          </a:xfrm>
        </p:spPr>
        <p:txBody>
          <a:bodyPr anchor="ctr">
            <a:noAutofit/>
          </a:bodyPr>
          <a:lstStyle/>
          <a:p>
            <a:pPr algn="l">
              <a:spcBef>
                <a:spcPts val="0"/>
              </a:spcBef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Работу выполнил:</a:t>
            </a:r>
          </a:p>
          <a:p>
            <a:pPr algn="l">
              <a:spcBef>
                <a:spcPts val="0"/>
              </a:spcBef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обучающийся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21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ИС</a:t>
            </a:r>
            <a:r>
              <a:rPr lang="en-AU" sz="18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1 группы</a:t>
            </a:r>
          </a:p>
          <a:p>
            <a:pPr algn="l">
              <a:spcBef>
                <a:spcPts val="0"/>
              </a:spcBef>
            </a:pPr>
            <a:r>
              <a:rPr lang="ru-RU" sz="1800" b="1" dirty="0">
                <a:latin typeface="Arial" panose="020B0604020202020204" pitchFamily="34" charset="0"/>
                <a:cs typeface="Arial" panose="020B0604020202020204" pitchFamily="34" charset="0"/>
              </a:rPr>
              <a:t>Веснин В.Н</a:t>
            </a:r>
          </a:p>
          <a:p>
            <a:pPr algn="l">
              <a:spcBef>
                <a:spcPts val="0"/>
              </a:spcBef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Руководитель:</a:t>
            </a:r>
          </a:p>
          <a:p>
            <a:pPr algn="l">
              <a:spcBef>
                <a:spcPts val="0"/>
              </a:spcBef>
            </a:pPr>
            <a:r>
              <a:rPr lang="ru-RU" sz="1800" b="1" dirty="0">
                <a:latin typeface="Arial" panose="020B0604020202020204" pitchFamily="34" charset="0"/>
                <a:cs typeface="Arial" panose="020B0604020202020204" pitchFamily="34" charset="0"/>
              </a:rPr>
              <a:t>Филимонов А. Ю.</a:t>
            </a:r>
          </a:p>
        </p:txBody>
      </p:sp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5A021213-D472-43DF-9C44-467F15234022}"/>
              </a:ext>
            </a:extLst>
          </p:cNvPr>
          <p:cNvSpPr txBox="1">
            <a:spLocks/>
          </p:cNvSpPr>
          <p:nvPr/>
        </p:nvSpPr>
        <p:spPr>
          <a:xfrm>
            <a:off x="5201850" y="6347534"/>
            <a:ext cx="1788300" cy="51046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rgbClr val="4D485B"/>
              </a:buClr>
              <a:buSzPts val="1800"/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Пермь, 2023</a:t>
            </a:r>
            <a:endParaRPr lang="ru-RU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spcBef>
                <a:spcPts val="0"/>
              </a:spcBef>
              <a:buClr>
                <a:srgbClr val="4D485B"/>
              </a:buClr>
              <a:buSzPts val="1800"/>
            </a:pPr>
            <a:endParaRPr lang="ru-RU" sz="1800" b="1" dirty="0"/>
          </a:p>
        </p:txBody>
      </p:sp>
      <p:sp>
        <p:nvSpPr>
          <p:cNvPr id="7" name="AutoShape 2" descr="ПТПИТ | Пермский техникум | Пермь | ВКонтакте">
            <a:extLst>
              <a:ext uri="{FF2B5EF4-FFF2-40B4-BE49-F238E27FC236}">
                <a16:creationId xmlns:a16="http://schemas.microsoft.com/office/drawing/2014/main" id="{7C9537B0-B1B6-45F5-89FD-274457F747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4" descr="ПТПИТ | Пермский техникум | Пермь | ВКонтакте">
            <a:extLst>
              <a:ext uri="{FF2B5EF4-FFF2-40B4-BE49-F238E27FC236}">
                <a16:creationId xmlns:a16="http://schemas.microsoft.com/office/drawing/2014/main" id="{717F549D-7B3A-4AB1-9195-746B1D1EF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DE2D425-F059-49B4-8F50-796C1D406D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6"/>
          <a:stretch/>
        </p:blipFill>
        <p:spPr>
          <a:xfrm>
            <a:off x="3923839" y="194692"/>
            <a:ext cx="6132622" cy="140428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9870645-5B0E-460F-9C29-6586F1859CD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148" y="189068"/>
            <a:ext cx="1536577" cy="153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635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779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ресурса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D02E8D-8DEC-694C-2C5A-AF8DB3B16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78" y="2010806"/>
            <a:ext cx="5808322" cy="32766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6AE7FBF-2E46-BF4E-96D5-21D51F593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1253" y="2010806"/>
            <a:ext cx="5808322" cy="327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66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779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Демонстрация ресурса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6D633BA-A864-069B-563F-4B7CD2B4A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06" y="1982444"/>
            <a:ext cx="5704839" cy="319791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B297B0B-48BA-B11A-3E87-8A6D58BEFA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0" y="1956616"/>
            <a:ext cx="5704839" cy="322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222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779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65D901-0B70-A50B-0B34-055DC2FCD0D9}"/>
              </a:ext>
            </a:extLst>
          </p:cNvPr>
          <p:cNvSpPr txBox="1"/>
          <p:nvPr/>
        </p:nvSpPr>
        <p:spPr>
          <a:xfrm>
            <a:off x="395287" y="1543050"/>
            <a:ext cx="1140142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целом, приложение для заказа доставки еды может быть полезным инструментом для тех, кто хочет облегчить себе жизнь. Оно может помочь пользователям у которых нет времени на готовку. Однако, следует помнить, что приложение для заказа доставки из ресторана не заменит более аутентичный прием пищи в нашем ресторане. Если у вас есть какие-то грустные мысли или вам стало скучно всегда ждем в нашем ресторане. В целом, приложение доставки еды может быть полезным дополнением к вашей жизни, если вы хотите быстро поесть не доходя до ресторана или не готовя самому.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135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4D780E-FC5E-4A95-A8BC-34A575C57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</a:p>
        </p:txBody>
      </p:sp>
      <p:pic>
        <p:nvPicPr>
          <p:cNvPr id="3" name="Объект 13">
            <a:extLst>
              <a:ext uri="{FF2B5EF4-FFF2-40B4-BE49-F238E27FC236}">
                <a16:creationId xmlns:a16="http://schemas.microsoft.com/office/drawing/2014/main" id="{CE93D472-AC6A-423D-93D8-E6EF4428DF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</p:spTree>
    <p:extLst>
      <p:ext uri="{BB962C8B-B14F-4D97-AF65-F5344CB8AC3E}">
        <p14:creationId xmlns:p14="http://schemas.microsoft.com/office/powerpoint/2010/main" val="3856111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EAADA6-20A7-461D-95F9-8544DC3FA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Рекомендуемые системные требования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533E92-10D5-4BE4-AF87-6DE110B36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368" y="1859679"/>
            <a:ext cx="7895264" cy="313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495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5E477B-E380-43F9-B95E-EBD4E234D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Оценка производственных затрат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236501-A05B-44D7-AC13-ED4C733FD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471" y="2319260"/>
            <a:ext cx="8933058" cy="221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7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398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3874" y="1628776"/>
            <a:ext cx="11401425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Мы рады представить вам наше приложение, которое поможет вам с легкостью заказать еду в нашем ресторане. В нашем приложении вы сможете просматривать меню а так же заказать то что вы захотели. Мы понимаем, что питание является одним из самых важных аспектов нашей жизни, поэтому мы стремимся предоставить вам максимально удобный и информативный инструмент для заказа еды из нашего ресторана прямо до вашей двери. Наша цель помочь вам достичь своих целей в области здоровья и благополучия, а также предоставлять вам полезную и вкусную еду не выходя из квартиры. Мы надеемся, что наше приложение станет вашим надежным помощником в достижении вкусного питания без всяких походов до ресторана. Спасибо, что выбрали нас!</a:t>
            </a:r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105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398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C3BD019-E21A-DCC5-138D-8FCA81C9E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125" y="2136775"/>
            <a:ext cx="5365750" cy="258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55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398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3EC6A8-36E8-C21B-FB3F-1E4BBCED6ABF}"/>
              </a:ext>
            </a:extLst>
          </p:cNvPr>
          <p:cNvSpPr txBox="1"/>
          <p:nvPr/>
        </p:nvSpPr>
        <p:spPr>
          <a:xfrm>
            <a:off x="597160" y="1724431"/>
            <a:ext cx="10851502" cy="41107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Цель проекта:</a:t>
            </a:r>
            <a:endParaRPr lang="en-US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en-A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Облегчить жизнь клиентов в сфере питания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предоставляя им удобный и информативный инструмент для доставки еды из ресторана прямо до их двери.</a:t>
            </a:r>
            <a:br>
              <a:rPr lang="en-A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ru-RU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Задачи проекта: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Анализ рынка и конкурентов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Проектирование функционала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Дизайн пользовательского интерфейса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и тестирование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endParaRPr lang="ru-R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862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398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C7D62D4-F0A1-30CF-7B6C-47437C38C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0899" y="1279574"/>
            <a:ext cx="7925401" cy="537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192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779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обеспечения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3874" y="1628776"/>
            <a:ext cx="11401425" cy="2999208"/>
          </a:xfrm>
        </p:spPr>
        <p:txBody>
          <a:bodyPr>
            <a:normAutofit lnSpcReduction="10000"/>
          </a:bodyPr>
          <a:lstStyle/>
          <a:p>
            <a:pPr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Для разработки программного обеспечения необходимо определить функциональные требования. Это включает в себя следующие этапы: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Определение функциональных требований;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Определение сценариев использования;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Определение интерфейсов пользователя;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Определение базы данных.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243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77925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</a:t>
            </a: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ACAA682-A8CC-D67E-9C21-4E13FE4078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58A04A2-A700-BBA1-33F9-B13A09BA2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00" y="1528762"/>
            <a:ext cx="754380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779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ресурса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ED7150-DC4E-E191-CD82-C1F634641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475" y="1476958"/>
            <a:ext cx="840105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02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3" y="365125"/>
            <a:ext cx="11401425" cy="117792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ресурса</a:t>
            </a: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906" y="5363368"/>
            <a:ext cx="1413669" cy="1413669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2857CDA-AF96-26E8-C1D3-DACA47689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119" y="1911434"/>
            <a:ext cx="5844881" cy="333993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5EE407C-7EDA-CACF-8830-1FBA735E7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911434"/>
            <a:ext cx="5920789" cy="333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4639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Красный и фиолетовый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345</TotalTime>
  <Words>368</Words>
  <Application>Microsoft Office PowerPoint</Application>
  <PresentationFormat>Широкоэкранный</PresentationFormat>
  <Paragraphs>34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Тема Office</vt:lpstr>
      <vt:lpstr>РАЗРАБОТКА ПРОГРАММНЫХ МОДУЛЕЙ  «Разработка приложения доставки еды»  09.02.07.21.3.2(п).3</vt:lpstr>
      <vt:lpstr>Введение</vt:lpstr>
      <vt:lpstr>Проектирование</vt:lpstr>
      <vt:lpstr>Проектирование</vt:lpstr>
      <vt:lpstr>Проектирование</vt:lpstr>
      <vt:lpstr>Разработка программного обеспечения</vt:lpstr>
      <vt:lpstr>Unit тестирование</vt:lpstr>
      <vt:lpstr>Демонстрация ресурса</vt:lpstr>
      <vt:lpstr>Демонстрация ресурса</vt:lpstr>
      <vt:lpstr>Демонстрация ресурса</vt:lpstr>
      <vt:lpstr>Демонстрация ресурса</vt:lpstr>
      <vt:lpstr>Заключение</vt:lpstr>
      <vt:lpstr>Спасибо за внимание!</vt:lpstr>
      <vt:lpstr>Рекомендуемые системные требования </vt:lpstr>
      <vt:lpstr>Оценка производственных затрат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pl1@pl1.edu</dc:creator>
  <cp:lastModifiedBy>firsal kekatel</cp:lastModifiedBy>
  <cp:revision>20</cp:revision>
  <dcterms:created xsi:type="dcterms:W3CDTF">2021-05-14T05:32:44Z</dcterms:created>
  <dcterms:modified xsi:type="dcterms:W3CDTF">2023-12-29T23:43:02Z</dcterms:modified>
</cp:coreProperties>
</file>

<file path=docProps/thumbnail.jpeg>
</file>